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56"/>
  </p:notesMasterIdLst>
  <p:sldIdLst>
    <p:sldId id="427" r:id="rId3"/>
    <p:sldId id="586" r:id="rId4"/>
    <p:sldId id="588" r:id="rId5"/>
    <p:sldId id="585" r:id="rId6"/>
    <p:sldId id="597" r:id="rId7"/>
    <p:sldId id="596" r:id="rId8"/>
    <p:sldId id="624" r:id="rId9"/>
    <p:sldId id="623" r:id="rId10"/>
    <p:sldId id="558" r:id="rId11"/>
    <p:sldId id="592" r:id="rId12"/>
    <p:sldId id="621" r:id="rId13"/>
    <p:sldId id="620" r:id="rId14"/>
    <p:sldId id="622" r:id="rId15"/>
    <p:sldId id="619" r:id="rId16"/>
    <p:sldId id="574" r:id="rId17"/>
    <p:sldId id="594" r:id="rId18"/>
    <p:sldId id="593" r:id="rId19"/>
    <p:sldId id="595" r:id="rId20"/>
    <p:sldId id="587" r:id="rId21"/>
    <p:sldId id="590" r:id="rId22"/>
    <p:sldId id="591" r:id="rId23"/>
    <p:sldId id="589" r:id="rId24"/>
    <p:sldId id="575" r:id="rId25"/>
    <p:sldId id="565" r:id="rId26"/>
    <p:sldId id="576" r:id="rId27"/>
    <p:sldId id="616" r:id="rId28"/>
    <p:sldId id="583" r:id="rId29"/>
    <p:sldId id="617" r:id="rId30"/>
    <p:sldId id="618" r:id="rId31"/>
    <p:sldId id="582" r:id="rId32"/>
    <p:sldId id="581" r:id="rId33"/>
    <p:sldId id="580" r:id="rId34"/>
    <p:sldId id="578" r:id="rId35"/>
    <p:sldId id="579" r:id="rId36"/>
    <p:sldId id="577" r:id="rId37"/>
    <p:sldId id="567" r:id="rId38"/>
    <p:sldId id="573" r:id="rId39"/>
    <p:sldId id="604" r:id="rId40"/>
    <p:sldId id="603" r:id="rId41"/>
    <p:sldId id="602" r:id="rId42"/>
    <p:sldId id="601" r:id="rId43"/>
    <p:sldId id="600" r:id="rId44"/>
    <p:sldId id="605" r:id="rId45"/>
    <p:sldId id="606" r:id="rId46"/>
    <p:sldId id="599" r:id="rId47"/>
    <p:sldId id="615" r:id="rId48"/>
    <p:sldId id="571" r:id="rId49"/>
    <p:sldId id="570" r:id="rId50"/>
    <p:sldId id="609" r:id="rId51"/>
    <p:sldId id="608" r:id="rId52"/>
    <p:sldId id="607" r:id="rId53"/>
    <p:sldId id="613" r:id="rId54"/>
    <p:sldId id="568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9933"/>
    <a:srgbClr val="008000"/>
    <a:srgbClr val="006600"/>
    <a:srgbClr val="0000FF"/>
    <a:srgbClr val="000066"/>
    <a:srgbClr val="800000"/>
    <a:srgbClr val="0033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10" autoAdjust="0"/>
    <p:restoredTop sz="94618" autoAdjust="0"/>
  </p:normalViewPr>
  <p:slideViewPr>
    <p:cSldViewPr>
      <p:cViewPr>
        <p:scale>
          <a:sx n="60" d="100"/>
          <a:sy n="60" d="100"/>
        </p:scale>
        <p:origin x="-1818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E66CA1-5981-4230-8E6E-473EA0151D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739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D1391-FE96-4CFC-B116-B59CF8AAC03B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4D174-C20B-4843-AFDB-E7E210D442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042FB-230E-45F1-A395-B7903F0C6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6EEC-33E4-4541-B5BA-6E61D3D01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E4FEF-82F9-4CFB-9434-783373C8E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85B22-0DDD-44FC-BF9D-4BB1301E5E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16D46-0238-460A-85BE-5837614B2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0C63D-87E2-4083-B1F8-64E7C4AAA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0707-35ED-45B7-863F-39737D242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8138-F84B-48F9-A4DD-97B8531628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D16AA-AC15-4BA3-A44A-3ABEBC495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0827B-6F40-4668-B5F5-0827E4928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FCF91-B39D-4933-B333-249BFCD25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A7803-4871-4A5E-A25C-BBA5D42D9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40E7-B621-49E0-8067-D89CF9802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FEBA-3E14-4BF0-9DD7-E8DD1B602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4F72E-7DB3-4EB3-AC97-36D7A7795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65622-9C8B-45EF-B67D-20F698F04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34AD4-3A19-4111-A787-737231569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019C6-9677-411A-9E28-49B6224330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CEB14-2578-4576-8ED9-5F6A50A4F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BB796-8776-445F-9ED6-4ED89A0FE3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927DE-68BC-4D0F-8CAC-F6E2F44B38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3F6E1-DB81-42D6-9AE3-C174689D8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4088F-D955-4E3A-A2ED-7F102C505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74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rgbClr val="92D050"/>
            </a:gs>
            <a:gs pos="0">
              <a:schemeClr val="accent3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35EDCC-96E7-45FB-8FBA-9F6653CA4C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slow" advClick="0" advTm="3744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rgbClr val="92D050"/>
            </a:gs>
            <a:gs pos="0">
              <a:schemeClr val="accent3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AA93D2-4703-4A08-8B71-B7E5C22E9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3744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ГАЗУ МИНУС">
            <a:hlinkClick r:id="" action="ppaction://media"/>
            <a:extLst>
              <a:ext uri="{FF2B5EF4-FFF2-40B4-BE49-F238E27FC236}">
                <a16:creationId xmlns:a16="http://schemas.microsoft.com/office/drawing/2014/main" xmlns="" id="{A06C8C28-1199-445A-8559-4FA03D0E74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72400" y="5867400"/>
            <a:ext cx="609600" cy="60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BF9C29-E7E8-46A6-A4B9-FF466D2C9A90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78C88F-23DB-46E8-98FD-DCDFC9D605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9" name="Заголовок 4"/>
          <p:cNvSpPr>
            <a:spLocks noGrp="1"/>
          </p:cNvSpPr>
          <p:nvPr>
            <p:ph type="ctrTitle"/>
          </p:nvPr>
        </p:nvSpPr>
        <p:spPr>
          <a:xfrm>
            <a:off x="914400" y="1219200"/>
            <a:ext cx="7772400" cy="17145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ФЕСТИВАЛЬ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ДАЧА, САД, ОГОРОД - 2020</a:t>
            </a:r>
            <a:endParaRPr lang="ru-RU" sz="4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47800" y="5943600"/>
            <a:ext cx="6172200" cy="53340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6600"/>
                </a:solidFill>
                <a:latin typeface="Constantia" panose="02030602050306030303" pitchFamily="18" charset="0"/>
              </a:rPr>
              <a:t>к 90-летию </a:t>
            </a:r>
            <a:r>
              <a:rPr lang="ru-RU" sz="2800" dirty="0" smtClean="0">
                <a:solidFill>
                  <a:srgbClr val="006600"/>
                </a:solidFill>
                <a:latin typeface="Constantia" panose="02030602050306030303" pitchFamily="18" charset="0"/>
              </a:rPr>
              <a:t>Университета</a:t>
            </a:r>
            <a:endParaRPr lang="ru-RU" sz="2800" dirty="0">
              <a:solidFill>
                <a:srgbClr val="006600"/>
              </a:solidFill>
              <a:latin typeface="Constantia" panose="02030602050306030303" pitchFamily="18" charset="0"/>
            </a:endParaRPr>
          </a:p>
        </p:txBody>
      </p:sp>
      <p:pic>
        <p:nvPicPr>
          <p:cNvPr id="11" name="Рисунок 10" descr="fs1105900-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09800" y="2819400"/>
            <a:ext cx="4629478" cy="3109060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DC82E0D-57AE-475A-BB22-A86E6FA31827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E8FFE2-028B-401E-A492-9B904AFC8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photo_2020-09-28_14-30-19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914400" y="914400"/>
            <a:ext cx="7239000" cy="5429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334000"/>
            <a:ext cx="86106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Осенняя мечта </a:t>
            </a:r>
          </a:p>
          <a:p>
            <a:r>
              <a:rPr lang="ru-RU" sz="1600" i="1" dirty="0" smtClean="0"/>
              <a:t>Участники: студенческий совет факультета </a:t>
            </a:r>
            <a:r>
              <a:rPr lang="ru-RU" sz="1600" i="1" dirty="0" err="1" smtClean="0"/>
              <a:t>ЭиТС</a:t>
            </a:r>
            <a:r>
              <a:rPr lang="ru-RU" sz="1600" i="1" dirty="0" smtClean="0"/>
              <a:t> - Данила Гришин, Саша </a:t>
            </a:r>
            <a:r>
              <a:rPr lang="ru-RU" sz="1600" i="1" dirty="0" err="1" smtClean="0"/>
              <a:t>Сагеев</a:t>
            </a:r>
            <a:r>
              <a:rPr lang="ru-RU" sz="1600" i="1" dirty="0" smtClean="0"/>
              <a:t>, Настя Карабанова и Артем </a:t>
            </a:r>
            <a:r>
              <a:rPr lang="ru-RU" sz="1600" i="1" dirty="0" err="1" smtClean="0"/>
              <a:t>Логвиненко</a:t>
            </a:r>
            <a:r>
              <a:rPr lang="ru-RU" sz="1600" i="1" dirty="0" smtClean="0"/>
              <a:t> </a:t>
            </a:r>
            <a:r>
              <a:rPr lang="ru-RU" sz="1400" i="1" dirty="0" smtClean="0"/>
              <a:t>(председатель студенческого совета)</a:t>
            </a:r>
          </a:p>
          <a:p>
            <a:r>
              <a:rPr lang="ru-RU" sz="1600" i="1" dirty="0" smtClean="0"/>
              <a:t>Кураторы Попова М.В., Струков А.Н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DC82E0D-57AE-475A-BB22-A86E6FA31827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E8FFE2-028B-401E-A492-9B904AFC8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8" name="Рисунок 7" descr="photo_2020-09-28_14-30-55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685800" y="4267200"/>
            <a:ext cx="1752600" cy="2336800"/>
          </a:xfrm>
          <a:prstGeom prst="rect">
            <a:avLst/>
          </a:prstGeom>
        </p:spPr>
      </p:pic>
      <p:pic>
        <p:nvPicPr>
          <p:cNvPr id="9" name="Рисунок 8" descr="photo_2020-09-28_14-30-51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2895600" y="4267200"/>
            <a:ext cx="1752600" cy="2336800"/>
          </a:xfrm>
          <a:prstGeom prst="rect">
            <a:avLst/>
          </a:prstGeom>
        </p:spPr>
      </p:pic>
      <p:pic>
        <p:nvPicPr>
          <p:cNvPr id="10" name="Рисунок 9" descr="photo_2020-09-28_14-31-16.jpg"/>
          <p:cNvPicPr>
            <a:picLocks noChangeAspect="1"/>
          </p:cNvPicPr>
          <p:nvPr/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5181600" y="4267200"/>
            <a:ext cx="1752600" cy="2336800"/>
          </a:xfrm>
          <a:prstGeom prst="rect">
            <a:avLst/>
          </a:prstGeom>
        </p:spPr>
      </p:pic>
      <p:pic>
        <p:nvPicPr>
          <p:cNvPr id="11" name="Рисунок 10" descr="photo_2020-09-28_14-31-21.jpg"/>
          <p:cNvPicPr>
            <a:picLocks noChangeAspect="1"/>
          </p:cNvPicPr>
          <p:nvPr/>
        </p:nvPicPr>
        <p:blipFill>
          <a:blip r:embed="rId6" cstate="print">
            <a:lum bright="-10000"/>
          </a:blip>
          <a:stretch>
            <a:fillRect/>
          </a:stretch>
        </p:blipFill>
        <p:spPr>
          <a:xfrm>
            <a:off x="7162800" y="4267200"/>
            <a:ext cx="1752600" cy="2336800"/>
          </a:xfrm>
          <a:prstGeom prst="rect">
            <a:avLst/>
          </a:prstGeom>
        </p:spPr>
      </p:pic>
      <p:pic>
        <p:nvPicPr>
          <p:cNvPr id="13" name="Рисунок 12" descr="photo_2020-09-28_14-31-001.jpg"/>
          <p:cNvPicPr>
            <a:picLocks noChangeAspect="1"/>
          </p:cNvPicPr>
          <p:nvPr/>
        </p:nvPicPr>
        <p:blipFill>
          <a:blip r:embed="rId7" cstate="print">
            <a:lum bright="-10000" contrast="-10000"/>
          </a:blip>
          <a:stretch>
            <a:fillRect/>
          </a:stretch>
        </p:blipFill>
        <p:spPr>
          <a:xfrm>
            <a:off x="1828800" y="914400"/>
            <a:ext cx="5181600" cy="3749472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Стрелка вправо 13"/>
          <p:cNvSpPr/>
          <p:nvPr/>
        </p:nvSpPr>
        <p:spPr>
          <a:xfrm rot="1558920">
            <a:off x="1053486" y="1572092"/>
            <a:ext cx="2675971" cy="1600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Тыквенный пирог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010400" y="2362200"/>
            <a:ext cx="193052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Осенняя мечта</a:t>
            </a:r>
          </a:p>
          <a:p>
            <a:endParaRPr lang="ru-RU" dirty="0" smtClean="0"/>
          </a:p>
          <a:p>
            <a:r>
              <a:rPr lang="ru-RU" sz="1600" i="1" dirty="0" smtClean="0"/>
              <a:t>Студенты </a:t>
            </a:r>
          </a:p>
          <a:p>
            <a:r>
              <a:rPr lang="ru-RU" sz="1600" i="1" dirty="0" smtClean="0"/>
              <a:t>1,2,3 курсов </a:t>
            </a:r>
          </a:p>
          <a:p>
            <a:r>
              <a:rPr lang="ru-RU" sz="1600" i="1" dirty="0" smtClean="0"/>
              <a:t>очного обучения</a:t>
            </a:r>
          </a:p>
          <a:p>
            <a:r>
              <a:rPr lang="ru-RU" sz="1600" i="1" dirty="0" smtClean="0"/>
              <a:t>факультет </a:t>
            </a:r>
            <a:r>
              <a:rPr lang="ru-RU" sz="1600" i="1" dirty="0" err="1" smtClean="0"/>
              <a:t>ЭиТС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DC82E0D-57AE-475A-BB22-A86E6FA31827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E8FFE2-028B-401E-A492-9B904AFC8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photo_2020-09-28_14-30-33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2667000" y="1143000"/>
            <a:ext cx="3886200" cy="5181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2743200"/>
            <a:ext cx="253018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Осенняя мечта</a:t>
            </a:r>
          </a:p>
          <a:p>
            <a:endParaRPr lang="ru-RU" dirty="0" smtClean="0"/>
          </a:p>
          <a:p>
            <a:r>
              <a:rPr lang="ru-RU" sz="1600" i="1" dirty="0" smtClean="0"/>
              <a:t>Студенты 1,2,3 курсов </a:t>
            </a:r>
          </a:p>
          <a:p>
            <a:r>
              <a:rPr lang="ru-RU" sz="1600" i="1" dirty="0" smtClean="0"/>
              <a:t>очного обучения</a:t>
            </a:r>
          </a:p>
          <a:p>
            <a:r>
              <a:rPr lang="ru-RU" sz="1600" i="1" dirty="0" smtClean="0"/>
              <a:t>факультет </a:t>
            </a:r>
            <a:r>
              <a:rPr lang="ru-RU" sz="1600" i="1" dirty="0" err="1" smtClean="0"/>
              <a:t>ЭиТС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DC82E0D-57AE-475A-BB22-A86E6FA31827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E8FFE2-028B-401E-A492-9B904AFC8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photo_2020-09-28_14-33-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7050" y="4013200"/>
            <a:ext cx="1962150" cy="2616200"/>
          </a:xfrm>
          <a:prstGeom prst="rect">
            <a:avLst/>
          </a:prstGeom>
        </p:spPr>
      </p:pic>
      <p:pic>
        <p:nvPicPr>
          <p:cNvPr id="9" name="Рисунок 8" descr="photo_2020-09-28_14-33-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143000"/>
            <a:ext cx="2133600" cy="284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5657671"/>
            <a:ext cx="4648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На осеннем острове хризантем </a:t>
            </a:r>
          </a:p>
          <a:p>
            <a:r>
              <a:rPr lang="ru-RU" sz="1600" i="1" dirty="0" smtClean="0"/>
              <a:t>Анна Бойко 3 курс очного обучения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 descr="photo_2020-09-28_14-33-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3600" y="1219200"/>
            <a:ext cx="5638800" cy="4229100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DC82E0D-57AE-475A-BB22-A86E6FA31827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E8FFE2-028B-401E-A492-9B904AFC8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photo_2020-09-28_14-23-0711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914400" y="990600"/>
            <a:ext cx="7391400" cy="53867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52600" y="63246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Осень</a:t>
            </a:r>
            <a:r>
              <a:rPr lang="ru-RU" sz="1600" i="1" dirty="0" smtClean="0"/>
              <a:t>     Карабанова Настя 1 курс Факультет </a:t>
            </a:r>
            <a:r>
              <a:rPr lang="ru-RU" sz="1600" i="1" dirty="0" err="1" smtClean="0"/>
              <a:t>ЭиТС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98D53B2-5A1E-437F-97B3-06EBE0C5CB0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A1BF94E-9164-4A7C-96C2-63AFAA125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IMG_9384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 rot="20268346">
            <a:off x="1267636" y="1361982"/>
            <a:ext cx="3208949" cy="4278599"/>
          </a:xfrm>
          <a:prstGeom prst="rect">
            <a:avLst/>
          </a:prstGeom>
        </p:spPr>
      </p:pic>
      <p:pic>
        <p:nvPicPr>
          <p:cNvPr id="6" name="Рисунок 5" descr="IMG_93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8395">
            <a:off x="4456894" y="1256687"/>
            <a:ext cx="3274029" cy="4365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9056" y="5715000"/>
            <a:ext cx="38911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Осенняя мелодия</a:t>
            </a:r>
          </a:p>
          <a:p>
            <a:r>
              <a:rPr lang="ru-RU" dirty="0" smtClean="0"/>
              <a:t>По страницам любимых мюзиклов</a:t>
            </a:r>
          </a:p>
          <a:p>
            <a:pPr algn="ctr"/>
            <a:r>
              <a:rPr lang="ru-RU" sz="1600" i="1" dirty="0" smtClean="0"/>
              <a:t>Попова М.В., Попова Ксения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CEB6E5DE-DA66-4D48-A9E2-1B626408182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BF48319-7DC1-47F1-A8AE-446C74ED3A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6" name="Рисунок 5" descr="IMG_93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52361">
            <a:off x="4662574" y="1257485"/>
            <a:ext cx="3384592" cy="4512789"/>
          </a:xfrm>
          <a:prstGeom prst="rect">
            <a:avLst/>
          </a:prstGeom>
        </p:spPr>
      </p:pic>
      <p:pic>
        <p:nvPicPr>
          <p:cNvPr id="5" name="Рисунок 4" descr="IMG_93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12211">
            <a:off x="1077117" y="1404695"/>
            <a:ext cx="3307579" cy="4410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9056" y="5715000"/>
            <a:ext cx="38911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Осенняя мелодия</a:t>
            </a:r>
          </a:p>
          <a:p>
            <a:r>
              <a:rPr lang="ru-RU" dirty="0" smtClean="0"/>
              <a:t>По страницам любимых мюзиклов</a:t>
            </a:r>
          </a:p>
          <a:p>
            <a:pPr algn="ctr"/>
            <a:r>
              <a:rPr lang="ru-RU" sz="1600" i="1" dirty="0" smtClean="0"/>
              <a:t>Попова М.В., Попова Ксения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702BD8-6DF5-402B-A6AF-09423D097989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4A5549-4F3F-4BF4-9732-E8B47C42F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IMG_9389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838200" y="1371600"/>
            <a:ext cx="3257550" cy="4343400"/>
          </a:xfrm>
          <a:prstGeom prst="rect">
            <a:avLst/>
          </a:prstGeom>
        </p:spPr>
      </p:pic>
      <p:pic>
        <p:nvPicPr>
          <p:cNvPr id="6" name="Рисунок 5" descr="IMG_939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5257800" y="1447800"/>
            <a:ext cx="3200400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2801" y="5943600"/>
            <a:ext cx="29216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Осенняя мелодия</a:t>
            </a:r>
          </a:p>
          <a:p>
            <a:pPr algn="ctr"/>
            <a:r>
              <a:rPr lang="ru-RU" sz="1600" i="1" dirty="0" smtClean="0"/>
              <a:t>Попова М.В., Попова Ксения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9E4389-3EFA-49C2-8BFE-66576D1E5770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2B1A9E-55D3-4B66-976F-E452C0B8A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6" name="Рисунок 5" descr="IMG_9391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 rot="19919239">
            <a:off x="1105129" y="1379305"/>
            <a:ext cx="3455630" cy="4607507"/>
          </a:xfrm>
          <a:prstGeom prst="rect">
            <a:avLst/>
          </a:prstGeom>
        </p:spPr>
      </p:pic>
      <p:pic>
        <p:nvPicPr>
          <p:cNvPr id="8" name="Рисунок 7" descr="IMG_93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73539">
            <a:off x="5007051" y="1255213"/>
            <a:ext cx="3284777" cy="44872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0" y="5943600"/>
            <a:ext cx="29216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Осенняя мелодия</a:t>
            </a:r>
          </a:p>
          <a:p>
            <a:pPr algn="ctr"/>
            <a:r>
              <a:rPr lang="ru-RU" sz="1600" i="1" dirty="0" smtClean="0"/>
              <a:t>Попова М.В., Попова Ксения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3836377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Институт </a:t>
            </a:r>
            <a:r>
              <a:rPr lang="en-US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/>
            </a:r>
            <a:br>
              <a:rPr lang="en-US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</a:br>
            <a:r>
              <a:rPr lang="ru-RU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экономики и управления в АПК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2F1CB2-7DD0-4EE1-A31D-88E92E20177A}"/>
              </a:ext>
            </a:extLst>
          </p:cNvPr>
          <p:cNvSpPr txBox="1">
            <a:spLocks/>
          </p:cNvSpPr>
          <p:nvPr/>
        </p:nvSpPr>
        <p:spPr>
          <a:xfrm>
            <a:off x="1157858" y="30861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003306-7BEA-405E-9E5C-3E1F7E6DF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3810000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Факультет </a:t>
            </a:r>
            <a:r>
              <a:rPr lang="en-US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/>
            </a:r>
            <a:br>
              <a:rPr lang="en-US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</a:br>
            <a:r>
              <a:rPr lang="ru-RU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агро-и биотехнологий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DF3681-744F-4057-AF2E-EF40FCE710D1}"/>
              </a:ext>
            </a:extLst>
          </p:cNvPr>
          <p:cNvSpPr txBox="1">
            <a:spLocks/>
          </p:cNvSpPr>
          <p:nvPr/>
        </p:nvSpPr>
        <p:spPr>
          <a:xfrm>
            <a:off x="1157858" y="30861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20A750-4B8E-47C4-876E-ED02EE8D2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3839FB0-14D2-4009-9A39-A2CC85F2F3A6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FCDA67-9FCD-40A1-994D-B221081DC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Дачный натюрморт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838200" y="1219200"/>
            <a:ext cx="3314700" cy="4419600"/>
          </a:xfrm>
          <a:prstGeom prst="rect">
            <a:avLst/>
          </a:prstGeom>
        </p:spPr>
      </p:pic>
      <p:pic>
        <p:nvPicPr>
          <p:cNvPr id="7" name="Рисунок 6" descr="Огородные алигаторы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4876800" y="1219200"/>
            <a:ext cx="3276600" cy="441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5943600"/>
            <a:ext cx="270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Огородные аллигаторы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6019800"/>
            <a:ext cx="224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Дачный натюрморт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6324600"/>
            <a:ext cx="1661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Васильева И.В.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DC0332-D862-46CD-AC0B-644E304C9295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1C5365F-1993-4B8C-9BAF-D423CE1BF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Зиму переживе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295400"/>
            <a:ext cx="3371850" cy="4495800"/>
          </a:xfrm>
          <a:prstGeom prst="rect">
            <a:avLst/>
          </a:prstGeom>
        </p:spPr>
      </p:pic>
      <p:pic>
        <p:nvPicPr>
          <p:cNvPr id="7" name="Рисунок 6" descr="Красно-желтое настрое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295400"/>
            <a:ext cx="3371850" cy="449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6019800"/>
            <a:ext cx="199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Зиму переживем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5943600"/>
            <a:ext cx="310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Красно-желтое настроение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6324600"/>
            <a:ext cx="1661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Васильева И.В.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CF1EE43-1807-41CE-94A2-BC2E6FC642A1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8FD679-9745-4C11-A106-89FD9C329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8" name="Рисунок 7" descr="039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038600" y="3962400"/>
            <a:ext cx="4605866" cy="2590800"/>
          </a:xfrm>
          <a:prstGeom prst="rect">
            <a:avLst/>
          </a:prstGeom>
        </p:spPr>
      </p:pic>
      <p:pic>
        <p:nvPicPr>
          <p:cNvPr id="7" name="Рисунок 6" descr="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371600"/>
            <a:ext cx="5410200" cy="30432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9800" y="5715000"/>
            <a:ext cx="1615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Балашова С.А.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5334000"/>
            <a:ext cx="193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Дачные истории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333578-0112-45B8-8E7C-4080B86D159A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D6FF32-DFBC-4A6F-BC9C-C93F20100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FullSizeRender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1905000" y="990599"/>
            <a:ext cx="5410200" cy="48943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91000" y="6324600"/>
            <a:ext cx="1615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Балашова С.А.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6019800"/>
            <a:ext cx="193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Дачные истории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CE4667-3056-41A3-9FF1-63DDBF9412AA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655056-16AB-49D1-9E51-B247A67D3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11" name="Рисунок 10" descr="IMG_9269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114800" y="3048000"/>
            <a:ext cx="4724400" cy="3543300"/>
          </a:xfrm>
          <a:prstGeom prst="rect">
            <a:avLst/>
          </a:prstGeom>
        </p:spPr>
      </p:pic>
      <p:pic>
        <p:nvPicPr>
          <p:cNvPr id="10" name="Рисунок 9" descr="IMG_9268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304800" y="1143000"/>
            <a:ext cx="4267200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5715000"/>
            <a:ext cx="1615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Балашова С.А.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295400" y="5334000"/>
            <a:ext cx="193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Дачные истории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C41F187-7AB3-4133-BE9B-4BC1CA33E2D9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FED691-98F9-4E12-B2BC-8B6580BAD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IMG_9266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914900" y="1219200"/>
            <a:ext cx="3771900" cy="5029200"/>
          </a:xfrm>
          <a:prstGeom prst="rect">
            <a:avLst/>
          </a:prstGeom>
        </p:spPr>
      </p:pic>
      <p:pic>
        <p:nvPicPr>
          <p:cNvPr id="8" name="Рисунок 7" descr="IMG_9288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457200" y="1219200"/>
            <a:ext cx="3771900" cy="502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6324600"/>
            <a:ext cx="1615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Балашова С.А.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6324600"/>
            <a:ext cx="193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Дачные истории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C41F187-7AB3-4133-BE9B-4BC1CA33E2D9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FED691-98F9-4E12-B2BC-8B6580BAD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800" y="6248400"/>
            <a:ext cx="1615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Балашова С.А.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76600" y="6248400"/>
            <a:ext cx="193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Дачные истории</a:t>
            </a:r>
            <a:endParaRPr lang="ru-RU" dirty="0"/>
          </a:p>
        </p:txBody>
      </p:sp>
      <p:pic>
        <p:nvPicPr>
          <p:cNvPr id="11" name="Рисунок 10" descr="IMG_9267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838200" y="914400"/>
            <a:ext cx="7010400" cy="5257800"/>
          </a:xfrm>
          <a:prstGeom prst="rect">
            <a:avLst/>
          </a:prstGeom>
        </p:spPr>
      </p:pic>
      <p:sp>
        <p:nvSpPr>
          <p:cNvPr id="13" name="Стрелка вниз 12"/>
          <p:cNvSpPr/>
          <p:nvPr/>
        </p:nvSpPr>
        <p:spPr>
          <a:xfrm rot="3010242">
            <a:off x="6943958" y="4345422"/>
            <a:ext cx="346482" cy="1576753"/>
          </a:xfrm>
          <a:prstGeom prst="downArrow">
            <a:avLst>
              <a:gd name="adj1" fmla="val 50000"/>
              <a:gd name="adj2" fmla="val 477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89BD32D-6441-4A22-BBE6-357B0458954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44781E-905B-4DDD-AA26-9F961FBBF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Мухтяр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990600"/>
            <a:ext cx="5410200" cy="541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1905000"/>
            <a:ext cx="17431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Чудо-тыква</a:t>
            </a:r>
          </a:p>
          <a:p>
            <a:pPr algn="ctr"/>
            <a:r>
              <a:rPr lang="ru-RU" sz="1600" i="1" dirty="0" err="1" smtClean="0"/>
              <a:t>Мухтярова</a:t>
            </a:r>
            <a:r>
              <a:rPr lang="ru-RU" sz="1600" i="1" dirty="0" smtClean="0"/>
              <a:t> Н.Х.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89BD32D-6441-4A22-BBE6-357B0458954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44781E-905B-4DDD-AA26-9F961FBBF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0" y="5715000"/>
            <a:ext cx="166295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Дачное лето</a:t>
            </a:r>
          </a:p>
          <a:p>
            <a:pPr algn="ctr"/>
            <a:r>
              <a:rPr lang="ru-RU" sz="1600" i="1" dirty="0" smtClean="0"/>
              <a:t>Кораблина Л.Е.</a:t>
            </a:r>
            <a:endParaRPr lang="ru-RU" sz="1600" i="1" dirty="0"/>
          </a:p>
        </p:txBody>
      </p:sp>
      <p:pic>
        <p:nvPicPr>
          <p:cNvPr id="9" name="Рисунок 8" descr="IMG_8849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1066800" y="1143000"/>
            <a:ext cx="3352800" cy="4470400"/>
          </a:xfrm>
          <a:prstGeom prst="rect">
            <a:avLst/>
          </a:prstGeom>
        </p:spPr>
      </p:pic>
      <p:pic>
        <p:nvPicPr>
          <p:cNvPr id="10" name="Рисунок 9" descr="IMG_8992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953000" y="1143000"/>
            <a:ext cx="3333750" cy="44450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89BD32D-6441-4A22-BBE6-357B04589542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44781E-905B-4DDD-AA26-9F961FBBF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0" y="5715000"/>
            <a:ext cx="166295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Дачное лето</a:t>
            </a:r>
          </a:p>
          <a:p>
            <a:pPr algn="ctr"/>
            <a:r>
              <a:rPr lang="ru-RU" sz="1600" i="1" dirty="0" smtClean="0"/>
              <a:t>Кораблина Л.Е.</a:t>
            </a:r>
            <a:endParaRPr lang="ru-RU" sz="1600" i="1" dirty="0"/>
          </a:p>
        </p:txBody>
      </p:sp>
      <p:pic>
        <p:nvPicPr>
          <p:cNvPr id="7" name="Рисунок 6" descr="IMG_8513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 rot="19979890">
            <a:off x="373774" y="1917157"/>
            <a:ext cx="5106960" cy="2872665"/>
          </a:xfrm>
          <a:prstGeom prst="rect">
            <a:avLst/>
          </a:prstGeom>
        </p:spPr>
      </p:pic>
      <p:pic>
        <p:nvPicPr>
          <p:cNvPr id="11" name="Рисунок 10" descr="IMG_9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95399">
            <a:off x="4115019" y="2695553"/>
            <a:ext cx="4419600" cy="33147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BB780BC-3C61-4F03-904C-8EEE733D7903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A6F8359-E3D3-4805-9342-003C9A384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TБ¦¬¦-¦+¦¦¦-TП ¦¦¦¦¦-TЙ¦¬¦-¦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914400"/>
            <a:ext cx="6783381" cy="53533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0" y="5934670"/>
            <a:ext cx="41910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 кто хочет сладенького ? </a:t>
            </a:r>
          </a:p>
          <a:p>
            <a:pPr algn="ctr"/>
            <a:r>
              <a:rPr lang="ru-RU" sz="1600" i="1" dirty="0" smtClean="0"/>
              <a:t>Ольховская О.С., </a:t>
            </a:r>
            <a:r>
              <a:rPr lang="ru-RU" sz="1600" i="1" dirty="0" err="1" smtClean="0"/>
              <a:t>Закабунина</a:t>
            </a:r>
            <a:r>
              <a:rPr lang="ru-RU" sz="1600" i="1" dirty="0" smtClean="0"/>
              <a:t> Е.Н.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A7210DF-8DDE-45CD-B40E-DA8EA842CDCD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22002F9-EAE5-4324-A271-19F697015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Алоэ и облепих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95400"/>
            <a:ext cx="4572000" cy="3577744"/>
          </a:xfrm>
          <a:prstGeom prst="rect">
            <a:avLst/>
          </a:prstGeom>
        </p:spPr>
      </p:pic>
      <p:pic>
        <p:nvPicPr>
          <p:cNvPr id="7" name="Рисунок 6" descr="Витамин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352800"/>
            <a:ext cx="4229100" cy="281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1524000"/>
            <a:ext cx="231704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И.М.</a:t>
            </a:r>
          </a:p>
          <a:p>
            <a:r>
              <a:rPr lang="ru-RU" dirty="0" smtClean="0"/>
              <a:t>Аптекарский огород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5257801"/>
            <a:ext cx="20831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Алое и облепиха</a:t>
            </a:r>
          </a:p>
          <a:p>
            <a:endParaRPr lang="ru-RU" sz="1600" dirty="0" smtClean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86400" y="6248400"/>
            <a:ext cx="134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Витамины 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227429C-193F-4E88-A1A1-BB79DF913A27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1A6E87-C2E9-43C5-B857-FFCFA4E8C3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8" name="Рисунок 7" descr="Витаминная радуга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914400" y="1219200"/>
            <a:ext cx="7696200" cy="513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60198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89B50E5-E87E-4EEC-9C84-E969FB5077D1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565CC6-B67E-4910-9DA5-D160E8574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10" name="Рисунок 9" descr="Дары_Смородина и клубника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72000" y="3025655"/>
            <a:ext cx="4315845" cy="3554516"/>
          </a:xfrm>
          <a:prstGeom prst="rect">
            <a:avLst/>
          </a:prstGeom>
        </p:spPr>
      </p:pic>
      <p:pic>
        <p:nvPicPr>
          <p:cNvPr id="9" name="Рисунок 8" descr="Дары с шиповнико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143000"/>
            <a:ext cx="4648200" cy="40438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5410200"/>
            <a:ext cx="334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Дары природы с шиповником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2057400"/>
            <a:ext cx="259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Дары природы: </a:t>
            </a:r>
          </a:p>
          <a:p>
            <a:r>
              <a:rPr lang="ru-RU" dirty="0" smtClean="0"/>
              <a:t>смородина и клубника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219200" y="57150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791200" y="26670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C295F32-0741-428E-9090-4769A32404F0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3E4389-47C6-4404-904D-7E2A505F6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липа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371600"/>
            <a:ext cx="8610600" cy="3964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1800" y="54102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E1AAC3-0D07-4292-A82E-8CFD601BAD09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5EA07D8-7E18-4C78-A582-AACF52470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МАЛИНА СОРТ Страусово пер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2819400"/>
            <a:ext cx="5486400" cy="3657600"/>
          </a:xfrm>
          <a:prstGeom prst="rect">
            <a:avLst/>
          </a:prstGeom>
        </p:spPr>
      </p:pic>
      <p:pic>
        <p:nvPicPr>
          <p:cNvPr id="5" name="Рисунок 4" descr="Малина с молодыми веточками сосн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066800"/>
            <a:ext cx="3962400" cy="264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3886200"/>
            <a:ext cx="246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Малина с молодыми </a:t>
            </a:r>
          </a:p>
          <a:p>
            <a:r>
              <a:rPr lang="ru-RU" dirty="0" smtClean="0"/>
              <a:t>веточками сосны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44958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C49DB79-B5CC-452B-82D6-E2329EF6CD6D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5F0DAF-89C3-477B-BB69-CC5208030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6" name="Рисунок 5" descr="Розы  для космети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295400"/>
            <a:ext cx="6858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0" y="5943600"/>
            <a:ext cx="233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Розы для косметики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59436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304E23-1E3A-4032-B390-88C56E3C4CCC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497F9E-FE42-447C-9A84-36088EF70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6" name="Рисунок 5" descr="Я с клубникой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2286000" y="990600"/>
            <a:ext cx="5127610" cy="5209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62484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6248400"/>
            <a:ext cx="98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Урожай</a:t>
            </a:r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E7B61-E0CB-4FE1-B473-93A0AB70015B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34DEB-9945-455D-A708-D224AF30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Арбуз и дыня с подоконни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066800"/>
            <a:ext cx="6477000" cy="4857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6019800"/>
            <a:ext cx="323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Арбуз и дыня с подоконника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8600" y="63246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E7B61-E0CB-4FE1-B473-93A0AB70015B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34DEB-9945-455D-A708-D224AF30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Арбуз на подоконнике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1323"/>
            <a:ext cx="9144000" cy="5736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6019800"/>
            <a:ext cx="255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Арбуз на подоконнике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63246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E7B61-E0CB-4FE1-B473-93A0AB70015B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34DEB-9945-455D-A708-D224AF30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Базилик и сала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14400"/>
            <a:ext cx="8153400" cy="5018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6019800"/>
            <a:ext cx="366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Базилик и салат на подоконнике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400" y="62484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74672C-14D9-457A-B5E5-16937B1CE0F9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12DDCD-5CA6-4EF6-883C-586663923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¦+¦¦¦-TГTИ¦¦¦- TБ ¦¬TА¦¬¦+¦-¦-TЛ¦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011236"/>
            <a:ext cx="6934200" cy="5248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6242447"/>
            <a:ext cx="38862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Девушка с приданным</a:t>
            </a:r>
          </a:p>
          <a:p>
            <a:pPr algn="ctr"/>
            <a:r>
              <a:rPr lang="ru-RU" sz="1600" i="1" dirty="0" err="1" smtClean="0"/>
              <a:t>Закабунина</a:t>
            </a:r>
            <a:r>
              <a:rPr lang="ru-RU" sz="1600" i="1" dirty="0" smtClean="0"/>
              <a:t> А.А., Ольховская О.С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E7B61-E0CB-4FE1-B473-93A0AB70015B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34DEB-9945-455D-A708-D224AF30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Помидоры в лоджи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14400"/>
            <a:ext cx="8382000" cy="52586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6248400"/>
            <a:ext cx="238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Помидоры в лоджии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62484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E7B61-E0CB-4FE1-B473-93A0AB70015B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34DEB-9945-455D-A708-D224AF30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Стриженый Базил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990600"/>
            <a:ext cx="6054456" cy="563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2484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E7B61-E0CB-4FE1-B473-93A0AB70015B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34DEB-9945-455D-A708-D224AF30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Жимолость Каприфоль на облепих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143000"/>
            <a:ext cx="7696200" cy="513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62484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E7B61-E0CB-4FE1-B473-93A0AB70015B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34DEB-9945-455D-A708-D224AF30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Ипомея японск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914400"/>
            <a:ext cx="3810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61722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E7B61-E0CB-4FE1-B473-93A0AB70015B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34DEB-9945-455D-A708-D224AF30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Стрижка сосен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914400"/>
            <a:ext cx="5485436" cy="5611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6488668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E7B61-E0CB-4FE1-B473-93A0AB70015B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F34DEB-9945-455D-A708-D224AF30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Стрижка соснова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914400"/>
            <a:ext cx="5562600" cy="5442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9400" y="6324600"/>
            <a:ext cx="21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Дормидонтова И.М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3657600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Научная библиотека</a:t>
            </a:r>
            <a:endParaRPr lang="ru-RU" sz="5000" b="1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2F1CB2-7DD0-4EE1-A31D-88E92E20177A}"/>
              </a:ext>
            </a:extLst>
          </p:cNvPr>
          <p:cNvSpPr txBox="1">
            <a:spLocks/>
          </p:cNvSpPr>
          <p:nvPr/>
        </p:nvSpPr>
        <p:spPr>
          <a:xfrm>
            <a:off x="1157858" y="30861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003306-7BEA-405E-9E5C-3E1F7E6DF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4D3482-1BDE-4E64-AA33-B9ABD352435D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0693D4-1E4E-48FF-B9CB-486719D3B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8" name="Рисунок 7" descr="IMG_9336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114550" y="971550"/>
            <a:ext cx="5581650" cy="558165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DA3FA-B8A9-4D64-B314-5A1A38C2BE48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117B36-A90D-45E5-BA33-0892E36AD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IMG_9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676400"/>
            <a:ext cx="3448050" cy="4597400"/>
          </a:xfrm>
          <a:prstGeom prst="rect">
            <a:avLst/>
          </a:prstGeom>
        </p:spPr>
      </p:pic>
      <p:pic>
        <p:nvPicPr>
          <p:cNvPr id="7" name="Рисунок 6" descr="IMG_93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676400"/>
            <a:ext cx="3429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6248400"/>
            <a:ext cx="391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ковре средь желтых листьев….</a:t>
            </a:r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DA3FA-B8A9-4D64-B314-5A1A38C2BE48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117B36-A90D-45E5-BA33-0892E36AD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IMG_9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143000"/>
            <a:ext cx="3733800" cy="4978400"/>
          </a:xfrm>
          <a:prstGeom prst="rect">
            <a:avLst/>
          </a:prstGeom>
        </p:spPr>
      </p:pic>
      <p:pic>
        <p:nvPicPr>
          <p:cNvPr id="5" name="Рисунок 4" descr="IMG_93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143000"/>
            <a:ext cx="3733800" cy="497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0" y="6248400"/>
            <a:ext cx="166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Дачная жизнь</a:t>
            </a:r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5C6003-A49D-44B0-9BD1-F7598C1D10E0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D3CB0D-9CF8-4AD8-A89F-D940F1328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IMG_5902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1447800"/>
            <a:ext cx="7381093" cy="4805304"/>
          </a:xfrm>
          <a:prstGeom prst="rect">
            <a:avLst/>
          </a:prstGeom>
        </p:spPr>
      </p:pic>
      <p:pic>
        <p:nvPicPr>
          <p:cNvPr id="6" name="Рисунок 5" descr="¦-¦-¦-¦¦¦-TЛ TАTГ¦¦¦¬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066800"/>
            <a:ext cx="2082800" cy="312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019800"/>
            <a:ext cx="5867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Мамины руки</a:t>
            </a:r>
          </a:p>
          <a:p>
            <a:r>
              <a:rPr lang="ru-RU" sz="1600" i="1" dirty="0" err="1" smtClean="0"/>
              <a:t>Горностаева</a:t>
            </a:r>
            <a:r>
              <a:rPr lang="ru-RU" sz="1600" i="1" dirty="0" smtClean="0"/>
              <a:t> Любовь Васильевна (мама), </a:t>
            </a:r>
            <a:r>
              <a:rPr lang="ru-RU" sz="1600" i="1" dirty="0" err="1" smtClean="0"/>
              <a:t>Закабунина</a:t>
            </a:r>
            <a:r>
              <a:rPr lang="ru-RU" sz="1600" i="1" dirty="0" smtClean="0"/>
              <a:t> Е.Н.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DA3FA-B8A9-4D64-B314-5A1A38C2BE48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117B36-A90D-45E5-BA33-0892E36AD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IMG_9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219200"/>
            <a:ext cx="3714750" cy="4953000"/>
          </a:xfrm>
          <a:prstGeom prst="rect">
            <a:avLst/>
          </a:prstGeom>
        </p:spPr>
      </p:pic>
      <p:pic>
        <p:nvPicPr>
          <p:cNvPr id="5" name="Рисунок 4" descr="IMG_93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1219200"/>
            <a:ext cx="3714750" cy="495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6248400"/>
            <a:ext cx="194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Дачные радости</a:t>
            </a:r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DA3FA-B8A9-4D64-B314-5A1A38C2BE48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117B36-A90D-45E5-BA33-0892E36AD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IMG_93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19200"/>
            <a:ext cx="3771900" cy="5029200"/>
          </a:xfrm>
          <a:prstGeom prst="rect">
            <a:avLst/>
          </a:prstGeom>
        </p:spPr>
      </p:pic>
      <p:pic>
        <p:nvPicPr>
          <p:cNvPr id="5" name="Рисунок 4" descr="IMG_93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219200"/>
            <a:ext cx="3810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6248400"/>
            <a:ext cx="194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Дачные радости</a:t>
            </a:r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DA3FA-B8A9-4D64-B314-5A1A38C2BE48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117B36-A90D-45E5-BA33-0892E36AD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4" name="Рисунок 3" descr="IMG_9320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04800" y="2057400"/>
            <a:ext cx="4800600" cy="3600450"/>
          </a:xfrm>
          <a:prstGeom prst="rect">
            <a:avLst/>
          </a:prstGeom>
        </p:spPr>
      </p:pic>
      <p:pic>
        <p:nvPicPr>
          <p:cNvPr id="5" name="Рисунок 4" descr="IMG_9321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5410200" y="1752600"/>
            <a:ext cx="3124200" cy="416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0" y="6096000"/>
            <a:ext cx="194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Дачные радости</a:t>
            </a:r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_551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0B99F97-588B-4CC3-91E1-F3F09FA82116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781C1E-F5C2-4694-A8A7-53F000B47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IMG_5736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914400"/>
            <a:ext cx="5867400" cy="5280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6242447"/>
            <a:ext cx="48768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Свет души</a:t>
            </a:r>
          </a:p>
          <a:p>
            <a:pPr algn="ctr"/>
            <a:r>
              <a:rPr lang="ru-RU" sz="1600" i="1" dirty="0" smtClean="0"/>
              <a:t>Ольховская О.С., </a:t>
            </a:r>
            <a:r>
              <a:rPr lang="ru-RU" sz="1600" i="1" dirty="0" err="1" smtClean="0"/>
              <a:t>Закабунина</a:t>
            </a:r>
            <a:r>
              <a:rPr lang="ru-RU" sz="1600" i="1" dirty="0" smtClean="0"/>
              <a:t> Е.Н. (стихи)</a:t>
            </a:r>
            <a:endParaRPr lang="ru-RU" sz="1600" i="1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0B99F97-588B-4CC3-91E1-F3F09FA82116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781C1E-F5C2-4694-A8A7-53F000B47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7" name="Рисунок 6" descr="IMG-20200730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219200"/>
            <a:ext cx="2857500" cy="3810000"/>
          </a:xfrm>
          <a:prstGeom prst="rect">
            <a:avLst/>
          </a:prstGeom>
        </p:spPr>
      </p:pic>
      <p:pic>
        <p:nvPicPr>
          <p:cNvPr id="8" name="Рисунок 7" descr="IMG-20200730-WA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2971800"/>
            <a:ext cx="2514600" cy="3352800"/>
          </a:xfrm>
          <a:prstGeom prst="rect">
            <a:avLst/>
          </a:prstGeom>
        </p:spPr>
      </p:pic>
      <p:pic>
        <p:nvPicPr>
          <p:cNvPr id="9" name="Рисунок 8" descr="IMG-20200730-WA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0" y="2209800"/>
            <a:ext cx="2343150" cy="3124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5715000"/>
            <a:ext cx="34290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Огурчики от Светланы</a:t>
            </a:r>
          </a:p>
          <a:p>
            <a:pPr algn="ctr"/>
            <a:r>
              <a:rPr lang="ru-RU" sz="1600" i="1" dirty="0" err="1" smtClean="0"/>
              <a:t>Савенко</a:t>
            </a:r>
            <a:r>
              <a:rPr lang="ru-RU" sz="1600" i="1" dirty="0" smtClean="0"/>
              <a:t> С.А.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0B99F97-588B-4CC3-91E1-F3F09FA82116}"/>
              </a:ext>
            </a:extLst>
          </p:cNvPr>
          <p:cNvSpPr txBox="1">
            <a:spLocks/>
          </p:cNvSpPr>
          <p:nvPr/>
        </p:nvSpPr>
        <p:spPr>
          <a:xfrm>
            <a:off x="1629916" y="5334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781C1E-F5C2-4694-A8A7-53F000B47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2303"/>
            <a:ext cx="835859" cy="835859"/>
          </a:xfrm>
          <a:prstGeom prst="rect">
            <a:avLst/>
          </a:prstGeom>
        </p:spPr>
      </p:pic>
      <p:pic>
        <p:nvPicPr>
          <p:cNvPr id="5" name="Рисунок 4" descr="IMG-20200730-WA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066800"/>
            <a:ext cx="65024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5791200"/>
            <a:ext cx="350520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Огурчики от Светланы</a:t>
            </a:r>
          </a:p>
          <a:p>
            <a:pPr algn="ctr"/>
            <a:r>
              <a:rPr lang="ru-RU" sz="1600" i="1" dirty="0" err="1" smtClean="0"/>
              <a:t>Савенко</a:t>
            </a:r>
            <a:r>
              <a:rPr lang="ru-RU" sz="1600" i="1" dirty="0" smtClean="0"/>
              <a:t> С.А.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3886200"/>
            <a:ext cx="7924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ru-RU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Факультет энергетики </a:t>
            </a:r>
            <a:br>
              <a:rPr lang="ru-RU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</a:br>
            <a:r>
              <a:rPr lang="ru-RU" sz="5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и технического сервиса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1D5E80-A8AB-46EB-BB4C-9D69ABC808E4}"/>
              </a:ext>
            </a:extLst>
          </p:cNvPr>
          <p:cNvSpPr txBox="1">
            <a:spLocks/>
          </p:cNvSpPr>
          <p:nvPr/>
        </p:nvSpPr>
        <p:spPr>
          <a:xfrm>
            <a:off x="1219200" y="3124200"/>
            <a:ext cx="7133084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+mj-lt"/>
              </a:rPr>
              <a:t>РОССИЙСКИЙ ГОСУДАРСТВЕННЫЙ АГРАРНЫЙ ЗАОЧНЫЙ УНИВЕРСИТЕТ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B84930-B2E9-4E37-89CF-C1DF0472B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5" y="1219200"/>
            <a:ext cx="1641230" cy="1641230"/>
          </a:xfrm>
          <a:prstGeom prst="rect">
            <a:avLst/>
          </a:prstGeom>
        </p:spPr>
      </p:pic>
    </p:spTree>
  </p:cSld>
  <p:clrMapOvr>
    <a:masterClrMapping/>
  </p:clrMapOvr>
  <p:transition spd="slow" advClick="0" advTm="3744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1884</TotalTime>
  <Words>589</Words>
  <Application>Microsoft Office PowerPoint</Application>
  <PresentationFormat>Экран (4:3)</PresentationFormat>
  <Paragraphs>157</Paragraphs>
  <Slides>53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Оформление по умолчанию</vt:lpstr>
      <vt:lpstr>1_Оформление по умолчанию</vt:lpstr>
      <vt:lpstr>ФЕСТИВАЛЬ ДАЧА, САД, ОГОРОД - 2020</vt:lpstr>
      <vt:lpstr>Факультет  агро-и биотехнологий</vt:lpstr>
      <vt:lpstr>Слайд 3</vt:lpstr>
      <vt:lpstr>Слайд 4</vt:lpstr>
      <vt:lpstr>Слайд 5</vt:lpstr>
      <vt:lpstr>Слайд 6</vt:lpstr>
      <vt:lpstr>Слайд 7</vt:lpstr>
      <vt:lpstr>Слайд 8</vt:lpstr>
      <vt:lpstr>Факультет энергетики  и технического сервиса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Институт  экономики и управления в АПК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Научная библиотека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Melnikova</dc:creator>
  <cp:lastModifiedBy>24</cp:lastModifiedBy>
  <cp:revision>201</cp:revision>
  <cp:lastPrinted>1601-01-01T00:00:00Z</cp:lastPrinted>
  <dcterms:created xsi:type="dcterms:W3CDTF">1601-01-01T00:00:00Z</dcterms:created>
  <dcterms:modified xsi:type="dcterms:W3CDTF">2020-10-06T18:02:17Z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